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92" r:id="rId2"/>
    <p:sldId id="493" r:id="rId3"/>
    <p:sldId id="494" r:id="rId4"/>
    <p:sldId id="495" r:id="rId5"/>
    <p:sldId id="496" r:id="rId6"/>
    <p:sldId id="490" r:id="rId7"/>
    <p:sldId id="503" r:id="rId8"/>
    <p:sldId id="491" r:id="rId9"/>
    <p:sldId id="504" r:id="rId10"/>
    <p:sldId id="500" r:id="rId11"/>
    <p:sldId id="483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79702" autoAdjust="0"/>
  </p:normalViewPr>
  <p:slideViewPr>
    <p:cSldViewPr>
      <p:cViewPr varScale="1">
        <p:scale>
          <a:sx n="37" d="100"/>
          <a:sy n="37" d="100"/>
        </p:scale>
        <p:origin x="-78" y="-594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look at the shapes from the beginning of the lesson.  Let’s find the hexagons.</a:t>
            </a:r>
          </a:p>
          <a:p>
            <a:r>
              <a:rPr lang="en-US" dirty="0" smtClean="0"/>
              <a:t>First let’s get rid of any shapes that do not have straight sides.</a:t>
            </a:r>
          </a:p>
          <a:p>
            <a:r>
              <a:rPr lang="en-US" dirty="0" smtClean="0"/>
              <a:t>This second</a:t>
            </a:r>
            <a:r>
              <a:rPr lang="en-US" baseline="0" dirty="0" smtClean="0"/>
              <a:t> shape </a:t>
            </a:r>
            <a:r>
              <a:rPr lang="en-US" dirty="0" smtClean="0"/>
              <a:t>has one curved side.  So this cannot be a hexagon.</a:t>
            </a:r>
          </a:p>
          <a:p>
            <a:r>
              <a:rPr lang="en-US" dirty="0" smtClean="0"/>
              <a:t>Do</a:t>
            </a:r>
            <a:r>
              <a:rPr lang="en-US" baseline="0" dirty="0" smtClean="0"/>
              <a:t> we have any shapes missing a corner, because it has sides that do not meet?</a:t>
            </a:r>
          </a:p>
          <a:p>
            <a:r>
              <a:rPr lang="en-US" baseline="0" dirty="0" smtClean="0"/>
              <a:t>Yes, here’s one!  So, it too cannot be a hexagon.</a:t>
            </a:r>
          </a:p>
          <a:p>
            <a:r>
              <a:rPr lang="en-US" baseline="0" dirty="0" smtClean="0"/>
              <a:t>Do we have any shapes that have exactly 6 sides?</a:t>
            </a:r>
          </a:p>
          <a:p>
            <a:r>
              <a:rPr lang="en-US" baseline="0" dirty="0" smtClean="0"/>
              <a:t>Yes.  The third and fourth shapes </a:t>
            </a:r>
            <a:r>
              <a:rPr lang="en-US" i="1" baseline="0" dirty="0" smtClean="0"/>
              <a:t>are</a:t>
            </a:r>
            <a:r>
              <a:rPr lang="en-US" i="0" baseline="0" dirty="0" smtClean="0"/>
              <a:t> hexagons!</a:t>
            </a:r>
            <a:endParaRPr lang="en-US" baseline="0" dirty="0" smtClean="0"/>
          </a:p>
          <a:p>
            <a:r>
              <a:rPr lang="en-US" baseline="0" dirty="0" smtClean="0"/>
              <a:t>I know that the green shape looks like it may not be a hexagon, because it looks like its sides are folding in on itself, but it is a hexagon.  It has 6 straight sides that meet at 6 corners.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identify or find a hexagon.</a:t>
            </a:r>
          </a:p>
          <a:p>
            <a:r>
              <a:rPr lang="en-US" baseline="0" dirty="0" smtClean="0"/>
              <a:t>You have to be sure that your shape has 6 sides, that all of the sides are straight, and that all of the sides meet at a corner (or vertex).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you are searching for a hexagon, you must first know that hexagons have 6 sides.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hexagon.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has 6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shape in the middle has 6 sides, so it is the hexagon.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already know that the sides of a triangle, quadrilateral, and pentagon must be straight.  </a:t>
            </a:r>
          </a:p>
          <a:p>
            <a:r>
              <a:rPr lang="en-US" baseline="0" dirty="0" smtClean="0"/>
              <a:t>Well, the 6 sides of a hexagon must also be straight.</a:t>
            </a:r>
          </a:p>
          <a:p>
            <a:r>
              <a:rPr lang="en-US" baseline="0" dirty="0" smtClean="0"/>
              <a:t>You can check to see if the sides are straight by using a straight edge or ruler, like this.</a:t>
            </a:r>
          </a:p>
          <a:p>
            <a:r>
              <a:rPr lang="en-US" baseline="0" dirty="0" smtClean="0"/>
              <a:t>I know that this bottom side is not straight, because it peeks out below my ruler</a:t>
            </a:r>
          </a:p>
          <a:p>
            <a:r>
              <a:rPr lang="en-US" baseline="0" dirty="0" smtClean="0"/>
              <a:t>or it is hidden underneath my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hexagons.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hexagon because it does not have 6 straight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shape in the middle has one side that is curved, so it is not </a:t>
            </a:r>
            <a:r>
              <a:rPr lang="en-US" baseline="0" smtClean="0"/>
              <a:t>a hexagon</a:t>
            </a:r>
            <a:r>
              <a:rPr lang="en-US" baseline="0" dirty="0" smtClean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learned that triangles, quadrilaterals, and pentagons must be closed shapes, which means all of the sides must touch or meet at a corner or vertex.  You have to make sure a hexagon is closed as well, just like closing a gate on a sheep so that it cannot get out.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hexagons.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hexagon because it does not have 6 straight sides that meet at a corner or vertex?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take a look at the corners of each shape.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first shape?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No, this shape does not have 6 corners; 2 of its sides do not meet.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is not a closed shape, so it is not a hexagon!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second shape?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What about the third shape?  Do all of its sides meet? 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So, the only shape that is not a hexagon, is the one on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common misunderstanding is that hexagons</a:t>
            </a:r>
            <a:r>
              <a:rPr lang="en-US" baseline="0" dirty="0" smtClean="0"/>
              <a:t> cannot have sides that are dented.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28737" y="536362"/>
            <a:ext cx="64008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59532" y="3848730"/>
            <a:ext cx="84419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I know which ones </a:t>
            </a:r>
            <a:br>
              <a:rPr lang="en-US" sz="2800" dirty="0" smtClean="0">
                <a:solidFill>
                  <a:schemeClr val="accent5"/>
                </a:solidFill>
              </a:rPr>
            </a:br>
            <a:r>
              <a:rPr lang="en-US" sz="2800" dirty="0" smtClean="0">
                <a:solidFill>
                  <a:schemeClr val="accent5"/>
                </a:solidFill>
              </a:rPr>
              <a:t>are hexagons?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1" name="Hexagon 60"/>
          <p:cNvSpPr/>
          <p:nvPr/>
        </p:nvSpPr>
        <p:spPr>
          <a:xfrm>
            <a:off x="4391980" y="1349010"/>
            <a:ext cx="2232248" cy="2071639"/>
          </a:xfrm>
          <a:prstGeom prst="hexagon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 rot="11533535">
            <a:off x="2412559" y="1215305"/>
            <a:ext cx="3075887" cy="2519778"/>
            <a:chOff x="5793061" y="733252"/>
            <a:chExt cx="3075887" cy="2846108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7141511" y="2436030"/>
              <a:ext cx="107940" cy="114333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134331" y="735546"/>
              <a:ext cx="750037" cy="169689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 rot="5575538">
              <a:off x="6200314" y="904737"/>
              <a:ext cx="2261381" cy="3075887"/>
            </a:xfrm>
            <a:prstGeom prst="arc">
              <a:avLst>
                <a:gd name="adj1" fmla="val 16843403"/>
                <a:gd name="adj2" fmla="val 90066"/>
              </a:avLst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Connector 63"/>
            <p:cNvCxnSpPr/>
            <p:nvPr/>
          </p:nvCxnSpPr>
          <p:spPr>
            <a:xfrm flipH="1" flipV="1">
              <a:off x="7884368" y="733252"/>
              <a:ext cx="917132" cy="90447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8774487" y="1637731"/>
              <a:ext cx="9981" cy="120554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 rot="1255458" flipH="1">
            <a:off x="215516" y="1255212"/>
            <a:ext cx="2052228" cy="2387418"/>
            <a:chOff x="268172" y="1255212"/>
            <a:chExt cx="2052228" cy="2387418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268172" y="1659061"/>
              <a:ext cx="216024" cy="198356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483553" y="1276837"/>
              <a:ext cx="972751" cy="3925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268172" y="3642629"/>
              <a:ext cx="991460" cy="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2040884" y="2171397"/>
              <a:ext cx="279516" cy="107066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1456304" y="1255212"/>
              <a:ext cx="679301" cy="64567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1259632" y="3242064"/>
              <a:ext cx="781252" cy="39851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6618167" y="1454616"/>
            <a:ext cx="2238878" cy="2049457"/>
            <a:chOff x="6618167" y="1454616"/>
            <a:chExt cx="2238878" cy="2049457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6618167" y="1454617"/>
              <a:ext cx="362427" cy="20494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8605017" y="1454616"/>
              <a:ext cx="252028" cy="20411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6618167" y="2891572"/>
              <a:ext cx="1229839" cy="61249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841679" y="2902206"/>
              <a:ext cx="1015366" cy="59356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7848007" y="1465357"/>
              <a:ext cx="757010" cy="90782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 flipV="1">
              <a:off x="6980594" y="1487380"/>
              <a:ext cx="867413" cy="89744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26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build="p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 bwMode="auto">
          <a:xfrm>
            <a:off x="1328737" y="824394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 bwMode="auto">
          <a:xfrm>
            <a:off x="389203" y="4227934"/>
            <a:ext cx="84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Which ones are hexagon?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 rot="20444160">
            <a:off x="2842126" y="1315680"/>
            <a:ext cx="512046" cy="405964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Multiply 36"/>
          <p:cNvSpPr/>
          <p:nvPr/>
        </p:nvSpPr>
        <p:spPr>
          <a:xfrm>
            <a:off x="553563" y="1931511"/>
            <a:ext cx="1444507" cy="1408394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gray">
          <a:xfrm>
            <a:off x="5940152" y="1698943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gray">
          <a:xfrm>
            <a:off x="5940152" y="258561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gray">
          <a:xfrm>
            <a:off x="5258901" y="2943752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5305122" y="1368477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34" name="Multiply 33"/>
          <p:cNvSpPr/>
          <p:nvPr/>
        </p:nvSpPr>
        <p:spPr>
          <a:xfrm>
            <a:off x="2561982" y="2025370"/>
            <a:ext cx="1484493" cy="1522843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Rectangle 6"/>
          <p:cNvSpPr>
            <a:spLocks noChangeArrowheads="1"/>
          </p:cNvSpPr>
          <p:nvPr/>
        </p:nvSpPr>
        <p:spPr bwMode="gray">
          <a:xfrm>
            <a:off x="4586082" y="2599043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7890502" y="1449680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8341718" y="2347015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8015557" y="3211111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7285342" y="1465357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72" name="Rectangle 6"/>
          <p:cNvSpPr>
            <a:spLocks noChangeArrowheads="1"/>
          </p:cNvSpPr>
          <p:nvPr/>
        </p:nvSpPr>
        <p:spPr bwMode="gray">
          <a:xfrm>
            <a:off x="7058357" y="3255826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6" name="Half Frame 45"/>
          <p:cNvSpPr/>
          <p:nvPr/>
        </p:nvSpPr>
        <p:spPr>
          <a:xfrm rot="18378447" flipV="1">
            <a:off x="4881619" y="1729229"/>
            <a:ext cx="1348389" cy="792801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Hexagon 73"/>
          <p:cNvSpPr/>
          <p:nvPr/>
        </p:nvSpPr>
        <p:spPr>
          <a:xfrm>
            <a:off x="4391980" y="1349010"/>
            <a:ext cx="2232248" cy="2071639"/>
          </a:xfrm>
          <a:prstGeom prst="hexagon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5" name="Group 74"/>
          <p:cNvGrpSpPr/>
          <p:nvPr/>
        </p:nvGrpSpPr>
        <p:grpSpPr>
          <a:xfrm rot="11533535">
            <a:off x="2372962" y="1778985"/>
            <a:ext cx="3075887" cy="2519778"/>
            <a:chOff x="5793061" y="733252"/>
            <a:chExt cx="3075887" cy="2846108"/>
          </a:xfrm>
        </p:grpSpPr>
        <p:cxnSp>
          <p:nvCxnSpPr>
            <p:cNvPr id="76" name="Straight Connector 75"/>
            <p:cNvCxnSpPr/>
            <p:nvPr/>
          </p:nvCxnSpPr>
          <p:spPr>
            <a:xfrm flipH="1" flipV="1">
              <a:off x="7141511" y="2436030"/>
              <a:ext cx="107940" cy="114333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V="1">
              <a:off x="7134331" y="735546"/>
              <a:ext cx="750037" cy="169689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Arc 77"/>
            <p:cNvSpPr/>
            <p:nvPr/>
          </p:nvSpPr>
          <p:spPr>
            <a:xfrm rot="5575538">
              <a:off x="6200314" y="904737"/>
              <a:ext cx="2261381" cy="3075887"/>
            </a:xfrm>
            <a:prstGeom prst="arc">
              <a:avLst>
                <a:gd name="adj1" fmla="val 16843403"/>
                <a:gd name="adj2" fmla="val 90066"/>
              </a:avLst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 flipV="1">
              <a:off x="7884368" y="733252"/>
              <a:ext cx="917132" cy="90447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8774487" y="1637731"/>
              <a:ext cx="9981" cy="120554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 80"/>
          <p:cNvGrpSpPr/>
          <p:nvPr/>
        </p:nvGrpSpPr>
        <p:grpSpPr>
          <a:xfrm rot="1255458" flipH="1">
            <a:off x="215516" y="1255212"/>
            <a:ext cx="2052228" cy="2387418"/>
            <a:chOff x="268172" y="1255212"/>
            <a:chExt cx="2052228" cy="2387418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268172" y="1659061"/>
              <a:ext cx="216024" cy="198356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>
              <a:off x="483553" y="1276837"/>
              <a:ext cx="972751" cy="392585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268172" y="3642629"/>
              <a:ext cx="991460" cy="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2040884" y="2171397"/>
              <a:ext cx="279516" cy="107066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H="1" flipV="1">
              <a:off x="1456304" y="1255212"/>
              <a:ext cx="679301" cy="64567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1259632" y="3242064"/>
              <a:ext cx="781252" cy="39851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/>
          <p:cNvGrpSpPr/>
          <p:nvPr/>
        </p:nvGrpSpPr>
        <p:grpSpPr>
          <a:xfrm>
            <a:off x="6618167" y="1454616"/>
            <a:ext cx="2238878" cy="2049457"/>
            <a:chOff x="6618167" y="1454616"/>
            <a:chExt cx="2238878" cy="2049457"/>
          </a:xfrm>
        </p:grpSpPr>
        <p:cxnSp>
          <p:nvCxnSpPr>
            <p:cNvPr id="89" name="Straight Connector 88"/>
            <p:cNvCxnSpPr/>
            <p:nvPr/>
          </p:nvCxnSpPr>
          <p:spPr>
            <a:xfrm flipV="1">
              <a:off x="6618167" y="1454617"/>
              <a:ext cx="362427" cy="20494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flipH="1" flipV="1">
              <a:off x="8605017" y="1454616"/>
              <a:ext cx="252028" cy="20411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flipV="1">
              <a:off x="6618167" y="2891572"/>
              <a:ext cx="1229839" cy="61249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7841679" y="2902206"/>
              <a:ext cx="1015366" cy="59356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flipH="1">
              <a:off x="7848007" y="1465357"/>
              <a:ext cx="757010" cy="90782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H="1" flipV="1">
              <a:off x="6980594" y="1487380"/>
              <a:ext cx="867413" cy="89744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Oval 35"/>
          <p:cNvSpPr/>
          <p:nvPr/>
        </p:nvSpPr>
        <p:spPr>
          <a:xfrm>
            <a:off x="120413" y="1406839"/>
            <a:ext cx="866301" cy="8327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233">
            <a:off x="2306779" y="1953486"/>
            <a:ext cx="2347880" cy="36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Rectangle 6"/>
          <p:cNvSpPr>
            <a:spLocks noChangeArrowheads="1"/>
          </p:cNvSpPr>
          <p:nvPr/>
        </p:nvSpPr>
        <p:spPr bwMode="gray">
          <a:xfrm>
            <a:off x="6732240" y="2419023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gray">
          <a:xfrm>
            <a:off x="4610187" y="1770951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sp>
        <p:nvSpPr>
          <p:cNvPr id="48" name="Oval 47"/>
          <p:cNvSpPr/>
          <p:nvPr/>
        </p:nvSpPr>
        <p:spPr>
          <a:xfrm>
            <a:off x="8308841" y="127816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7587445" y="216252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8552488" y="328992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6447466" y="328992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6724619" y="130093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Oval 94"/>
          <p:cNvSpPr/>
          <p:nvPr/>
        </p:nvSpPr>
        <p:spPr>
          <a:xfrm>
            <a:off x="7586640" y="271540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Half Frame 46"/>
          <p:cNvSpPr/>
          <p:nvPr/>
        </p:nvSpPr>
        <p:spPr>
          <a:xfrm rot="18378447" flipV="1">
            <a:off x="7332556" y="2088361"/>
            <a:ext cx="1110738" cy="76010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4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  <p:bldP spid="35" grpId="0" animBg="1"/>
      <p:bldP spid="35" grpId="1" animBg="1"/>
      <p:bldP spid="37" grpId="0" animBg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34" grpId="0" animBg="1"/>
      <p:bldP spid="71" grpId="0"/>
      <p:bldP spid="71" grpId="1"/>
      <p:bldP spid="42" grpId="0"/>
      <p:bldP spid="42" grpId="1"/>
      <p:bldP spid="42" grpId="2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72" grpId="0"/>
      <p:bldP spid="72" grpId="1"/>
      <p:bldP spid="72" grpId="2"/>
      <p:bldP spid="46" grpId="0" animBg="1"/>
      <p:bldP spid="74" grpId="0" animBg="1"/>
      <p:bldP spid="74" grpId="1" animBg="1"/>
      <p:bldP spid="36" grpId="0" animBg="1"/>
      <p:bldP spid="36" grpId="1" animBg="1"/>
      <p:bldP spid="96" grpId="0"/>
      <p:bldP spid="96" grpId="1"/>
      <p:bldP spid="96" grpId="2"/>
      <p:bldP spid="97" grpId="0"/>
      <p:bldP spid="97" grpId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73" grpId="0" animBg="1"/>
      <p:bldP spid="73" grpId="1" animBg="1"/>
      <p:bldP spid="95" grpId="0" animBg="1"/>
      <p:bldP spid="95" grpId="1" animBg="1"/>
      <p:bldP spid="47" grpId="0" animBg="1"/>
      <p:bldP spid="47" grpId="1" animBg="1"/>
      <p:bldP spid="47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98757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identify a hexagon!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461216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exagons have 6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4208203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are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518282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440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588" y="1059582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identify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hexagons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straight sides that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corners.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15566"/>
            <a:ext cx="80288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identify hexagons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straight sides that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corners.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7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44020" y="608370"/>
            <a:ext cx="54524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hexagon has 6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22916" y="1891796"/>
            <a:ext cx="488844" cy="183208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11760" y="1311610"/>
            <a:ext cx="1303750" cy="58018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7300698" y="2009881"/>
            <a:ext cx="25609" cy="139154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1726533" y="2423116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2524705" y="1023578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7344308" y="2378373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n-US" sz="4400" b="1" kern="0" dirty="0" smtClean="0">
                <a:solidFill>
                  <a:schemeClr val="accent2"/>
                </a:solidFill>
                <a:latin typeface="Orly's Font 2" pitchFamily="66" charset="0"/>
              </a:rPr>
              <a:t>4</a:t>
            </a:r>
            <a:endParaRPr lang="en-US" sz="4400" b="1" kern="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508104" y="3401429"/>
            <a:ext cx="1818202" cy="1006524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6372200" y="3890541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1922916" y="3709682"/>
            <a:ext cx="3585188" cy="6982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6"/>
          <p:cNvSpPr>
            <a:spLocks noChangeArrowheads="1"/>
          </p:cNvSpPr>
          <p:nvPr/>
        </p:nvSpPr>
        <p:spPr bwMode="gray">
          <a:xfrm>
            <a:off x="3347864" y="4083918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 flipV="1">
            <a:off x="3715510" y="1311610"/>
            <a:ext cx="3585188" cy="69827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6"/>
          <p:cNvSpPr>
            <a:spLocks noChangeArrowheads="1"/>
          </p:cNvSpPr>
          <p:nvPr/>
        </p:nvSpPr>
        <p:spPr bwMode="gray">
          <a:xfrm>
            <a:off x="5652120" y="1122355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n-US" sz="4400" b="1" kern="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547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  <p:bldP spid="16" grpId="0"/>
      <p:bldP spid="20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hexagon.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6948264" y="843558"/>
            <a:ext cx="2842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4211960" y="1346387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 flipH="1">
            <a:off x="6984268" y="3143454"/>
            <a:ext cx="2130082" cy="158853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133059" y="1309028"/>
            <a:ext cx="1916250" cy="159560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gular Pentagon 38"/>
          <p:cNvSpPr/>
          <p:nvPr/>
        </p:nvSpPr>
        <p:spPr>
          <a:xfrm rot="19830370">
            <a:off x="451329" y="1747506"/>
            <a:ext cx="2412268" cy="2245188"/>
          </a:xfrm>
          <a:prstGeom prst="pentagon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8064388" y="1851670"/>
            <a:ext cx="3863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6897332" y="3033091"/>
            <a:ext cx="3877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5699881" y="1887674"/>
            <a:ext cx="4598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3203848" y="2130991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5281378" y="2166995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gray">
          <a:xfrm>
            <a:off x="439116" y="2133763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2676000" y="2319856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gray">
          <a:xfrm>
            <a:off x="2125610" y="3821540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gray">
          <a:xfrm>
            <a:off x="1629218" y="1482565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gray">
          <a:xfrm>
            <a:off x="621106" y="3742106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21" name="Oval Callout 20"/>
          <p:cNvSpPr/>
          <p:nvPr/>
        </p:nvSpPr>
        <p:spPr>
          <a:xfrm>
            <a:off x="5832141" y="2441288"/>
            <a:ext cx="208823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9260" y="2816808"/>
            <a:ext cx="174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has 6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45457" y="2665539"/>
            <a:ext cx="1905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the middle is the hexagon!</a:t>
            </a:r>
          </a:p>
        </p:txBody>
      </p:sp>
      <p:sp>
        <p:nvSpPr>
          <p:cNvPr id="52" name="Half Frame 51"/>
          <p:cNvSpPr/>
          <p:nvPr/>
        </p:nvSpPr>
        <p:spPr>
          <a:xfrm rot="18378447" flipV="1">
            <a:off x="3998655" y="276694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Hexagon 1"/>
          <p:cNvSpPr/>
          <p:nvPr/>
        </p:nvSpPr>
        <p:spPr>
          <a:xfrm>
            <a:off x="3239659" y="1869065"/>
            <a:ext cx="2351748" cy="2516278"/>
          </a:xfrm>
          <a:prstGeom prst="hexagon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gray">
          <a:xfrm>
            <a:off x="4194158" y="4471251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gray">
          <a:xfrm>
            <a:off x="3095836" y="3615866"/>
            <a:ext cx="4523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6</a:t>
            </a: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gray">
          <a:xfrm>
            <a:off x="5266214" y="3651870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3605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  <p:bldP spid="17" grpId="0"/>
      <p:bldP spid="38" grpId="0" animBg="1"/>
      <p:bldP spid="39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21" grpId="0" animBg="1"/>
      <p:bldP spid="21" grpId="1" animBg="1"/>
      <p:bldP spid="21" grpId="2" animBg="1"/>
      <p:bldP spid="22" grpId="0"/>
      <p:bldP spid="22" grpId="1"/>
      <p:bldP spid="51" grpId="0"/>
      <p:bldP spid="52" grpId="0" animBg="1"/>
      <p:bldP spid="2" grpId="0" animBg="1"/>
      <p:bldP spid="2" grpId="1" animBg="1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13259">
            <a:off x="4489060" y="307190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0" y="843558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6 sides of a hexagon must be straight!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 rot="4335537">
            <a:off x="728600" y="3156910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Half Frame 13"/>
          <p:cNvSpPr/>
          <p:nvPr/>
        </p:nvSpPr>
        <p:spPr>
          <a:xfrm rot="18378447" flipV="1">
            <a:off x="1196056" y="3107938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Half Frame 19"/>
          <p:cNvSpPr/>
          <p:nvPr/>
        </p:nvSpPr>
        <p:spPr>
          <a:xfrm rot="18378447" flipV="1">
            <a:off x="6536880" y="2983759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Multiply 22"/>
          <p:cNvSpPr/>
          <p:nvPr/>
        </p:nvSpPr>
        <p:spPr>
          <a:xfrm>
            <a:off x="3788505" y="3582439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Half Frame 25"/>
          <p:cNvSpPr/>
          <p:nvPr/>
        </p:nvSpPr>
        <p:spPr>
          <a:xfrm rot="18378447" flipV="1">
            <a:off x="2364902" y="1592755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Half Frame 28"/>
          <p:cNvSpPr/>
          <p:nvPr/>
        </p:nvSpPr>
        <p:spPr>
          <a:xfrm rot="18378447" flipV="1">
            <a:off x="5490492" y="150519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533855" y="2082669"/>
            <a:ext cx="3607068" cy="2609022"/>
            <a:chOff x="2533855" y="1749957"/>
            <a:chExt cx="3607068" cy="2609022"/>
          </a:xfrm>
        </p:grpSpPr>
        <p:cxnSp>
          <p:nvCxnSpPr>
            <p:cNvPr id="11" name="Straight Connector 10"/>
            <p:cNvCxnSpPr/>
            <p:nvPr/>
          </p:nvCxnSpPr>
          <p:spPr>
            <a:xfrm flipH="1" flipV="1">
              <a:off x="2547754" y="2631207"/>
              <a:ext cx="468052" cy="1445954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2533855" y="1756289"/>
              <a:ext cx="909814" cy="88156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12"/>
            <p:cNvSpPr/>
            <p:nvPr/>
          </p:nvSpPr>
          <p:spPr>
            <a:xfrm>
              <a:off x="3002064" y="4054721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5450342" y="2247714"/>
              <a:ext cx="690579" cy="180700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 flipV="1">
              <a:off x="5229240" y="1756289"/>
              <a:ext cx="911683" cy="49142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3419872" y="1749957"/>
              <a:ext cx="1809368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 rot="18969164">
            <a:off x="1440188" y="2488573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459103" y="2112374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Half Frame 43"/>
          <p:cNvSpPr/>
          <p:nvPr/>
        </p:nvSpPr>
        <p:spPr>
          <a:xfrm rot="18378447" flipV="1">
            <a:off x="3907676" y="1214961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4470">
            <a:off x="3924478" y="230801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41" y="401530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115" y="440987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Multiply 29"/>
          <p:cNvSpPr/>
          <p:nvPr/>
        </p:nvSpPr>
        <p:spPr>
          <a:xfrm>
            <a:off x="3788504" y="4311357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9" grpId="1" animBg="1"/>
      <p:bldP spid="14" grpId="0" animBg="1"/>
      <p:bldP spid="20" grpId="0" animBg="1"/>
      <p:bldP spid="23" grpId="0" animBg="1"/>
      <p:bldP spid="26" grpId="0" animBg="1"/>
      <p:bldP spid="29" grpId="0" animBg="1"/>
      <p:bldP spid="25" grpId="0" animBg="1"/>
      <p:bldP spid="25" grpId="1" animBg="1"/>
      <p:bldP spid="40" grpId="0" animBg="1"/>
      <p:bldP spid="40" grpId="1" animBg="1"/>
      <p:bldP spid="44" grpId="0" animBg="1"/>
      <p:bldP spid="30" grpId="0" animBg="1"/>
      <p:bldP spid="3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3214170" y="1841765"/>
            <a:ext cx="2679924" cy="2647795"/>
            <a:chOff x="3214170" y="1841765"/>
            <a:chExt cx="2679924" cy="2647795"/>
          </a:xfrm>
        </p:grpSpPr>
        <p:cxnSp>
          <p:nvCxnSpPr>
            <p:cNvPr id="42" name="Straight Connector 41"/>
            <p:cNvCxnSpPr/>
            <p:nvPr/>
          </p:nvCxnSpPr>
          <p:spPr>
            <a:xfrm flipH="1">
              <a:off x="5178341" y="3952831"/>
              <a:ext cx="336846" cy="53205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3214170" y="1841765"/>
              <a:ext cx="2679924" cy="2647795"/>
              <a:chOff x="3214170" y="1841765"/>
              <a:chExt cx="2679924" cy="2647795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 flipH="1">
                <a:off x="5515185" y="2114272"/>
                <a:ext cx="364669" cy="1838559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H="1">
                <a:off x="3214170" y="2114272"/>
                <a:ext cx="231646" cy="1577542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32"/>
              <p:cNvSpPr/>
              <p:nvPr/>
            </p:nvSpPr>
            <p:spPr>
              <a:xfrm rot="10800000">
                <a:off x="3445816" y="1841765"/>
                <a:ext cx="2448278" cy="304258"/>
              </a:xfrm>
              <a:custGeom>
                <a:avLst/>
                <a:gdLst>
                  <a:gd name="connsiteX0" fmla="*/ 0 w 2508224"/>
                  <a:gd name="connsiteY0" fmla="*/ 0 h 304258"/>
                  <a:gd name="connsiteX1" fmla="*/ 733778 w 2508224"/>
                  <a:gd name="connsiteY1" fmla="*/ 225778 h 304258"/>
                  <a:gd name="connsiteX2" fmla="*/ 1659467 w 2508224"/>
                  <a:gd name="connsiteY2" fmla="*/ 293511 h 304258"/>
                  <a:gd name="connsiteX3" fmla="*/ 2449689 w 2508224"/>
                  <a:gd name="connsiteY3" fmla="*/ 22578 h 304258"/>
                  <a:gd name="connsiteX4" fmla="*/ 2449689 w 2508224"/>
                  <a:gd name="connsiteY4" fmla="*/ 33867 h 30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8224" h="304258">
                    <a:moveTo>
                      <a:pt x="0" y="0"/>
                    </a:moveTo>
                    <a:cubicBezTo>
                      <a:pt x="228600" y="88429"/>
                      <a:pt x="457200" y="176859"/>
                      <a:pt x="733778" y="225778"/>
                    </a:cubicBezTo>
                    <a:cubicBezTo>
                      <a:pt x="1010356" y="274697"/>
                      <a:pt x="1373482" y="327378"/>
                      <a:pt x="1659467" y="293511"/>
                    </a:cubicBezTo>
                    <a:cubicBezTo>
                      <a:pt x="1945452" y="259644"/>
                      <a:pt x="2317985" y="65852"/>
                      <a:pt x="2449689" y="22578"/>
                    </a:cubicBezTo>
                    <a:cubicBezTo>
                      <a:pt x="2581393" y="-20696"/>
                      <a:pt x="2449689" y="33867"/>
                      <a:pt x="2449689" y="33867"/>
                    </a:cubicBezTo>
                  </a:path>
                </a:pathLst>
              </a:cu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>
                <a:off x="3219796" y="3685956"/>
                <a:ext cx="869527" cy="659886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4063846" y="4340709"/>
                <a:ext cx="1114495" cy="14885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hexagons.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4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8591">
            <a:off x="5800826" y="4268145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9077">
            <a:off x="7508946" y="2370112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0136">
            <a:off x="5263198" y="2189362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Half Frame 36"/>
          <p:cNvSpPr/>
          <p:nvPr/>
        </p:nvSpPr>
        <p:spPr>
          <a:xfrm rot="18378447" flipV="1">
            <a:off x="7157245" y="2599775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3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27604" y="2740171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3305">
            <a:off x="-386957" y="1793832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Half Frame 54"/>
          <p:cNvSpPr/>
          <p:nvPr/>
        </p:nvSpPr>
        <p:spPr>
          <a:xfrm rot="18378447" flipV="1">
            <a:off x="1283939" y="2599104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4052107" y="2720773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86582" y="1282981"/>
            <a:ext cx="454916" cy="496681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53571">
            <a:off x="4856709" y="3475073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9595">
            <a:off x="-642716" y="3714413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1887">
            <a:off x="4474743" y="3665033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1"/>
          <p:cNvSpPr/>
          <p:nvPr/>
        </p:nvSpPr>
        <p:spPr>
          <a:xfrm rot="8090844">
            <a:off x="6213363" y="2190913"/>
            <a:ext cx="2701670" cy="1796978"/>
          </a:xfrm>
          <a:prstGeom prst="hexagon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7263">
            <a:off x="6646511" y="1510114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Parallelogram 39"/>
          <p:cNvSpPr/>
          <p:nvPr/>
        </p:nvSpPr>
        <p:spPr>
          <a:xfrm rot="12495734">
            <a:off x="553943" y="2015957"/>
            <a:ext cx="2286981" cy="2033432"/>
          </a:xfrm>
          <a:prstGeom prst="hexagon">
            <a:avLst>
              <a:gd name="adj" fmla="val 27125"/>
              <a:gd name="vf" fmla="val 115470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22103" y="2442243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9245">
            <a:off x="1326070" y="3632007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41261">
            <a:off x="4574236" y="2684440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13255">
            <a:off x="1682023" y="2867101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21403907" flipH="1">
            <a:off x="6965848" y="3022858"/>
            <a:ext cx="2116167" cy="169053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1194">
            <a:off x="6936491" y="3723339"/>
            <a:ext cx="2777859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6466">
            <a:off x="3100877" y="4393467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799">
            <a:off x="1958929" y="3856238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6226">
            <a:off x="792167" y="1650293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Callout 20"/>
          <p:cNvSpPr/>
          <p:nvPr/>
        </p:nvSpPr>
        <p:spPr>
          <a:xfrm>
            <a:off x="5463641" y="2372388"/>
            <a:ext cx="244827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63494" y="2627737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does not have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straight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86191" y="2627737"/>
            <a:ext cx="2311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middle is not a hexagon!</a:t>
            </a:r>
          </a:p>
        </p:txBody>
      </p:sp>
      <p:pic>
        <p:nvPicPr>
          <p:cNvPr id="59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89" y="2036665"/>
            <a:ext cx="2777856" cy="43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64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60" grpId="0" animBg="1"/>
      <p:bldP spid="4" grpId="0" animBg="1"/>
      <p:bldP spid="4" grpId="1" animBg="1"/>
      <p:bldP spid="2" grpId="0" animBg="1"/>
      <p:bldP spid="40" grpId="0" animBg="1"/>
      <p:bldP spid="21" grpId="0" animBg="1"/>
      <p:bldP spid="21" grpId="1" animBg="1"/>
      <p:bldP spid="21" grpId="2" animBg="1"/>
      <p:bldP spid="22" grpId="0"/>
      <p:bldP spid="22" grpId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799692" y="2396903"/>
            <a:ext cx="0" cy="157367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271497" y="3428676"/>
            <a:ext cx="2091676" cy="98402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1799692" y="3970581"/>
            <a:ext cx="2916325" cy="437382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Half Frame 34"/>
          <p:cNvSpPr/>
          <p:nvPr/>
        </p:nvSpPr>
        <p:spPr>
          <a:xfrm rot="13238728">
            <a:off x="1209162" y="1785139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Half Frame 36"/>
          <p:cNvSpPr/>
          <p:nvPr/>
        </p:nvSpPr>
        <p:spPr>
          <a:xfrm rot="13238728">
            <a:off x="1029373" y="3786153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Multiply 38"/>
          <p:cNvSpPr/>
          <p:nvPr/>
        </p:nvSpPr>
        <p:spPr>
          <a:xfrm>
            <a:off x="5456693" y="4161809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4730721" y="3435846"/>
            <a:ext cx="2649373" cy="97685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Half Frame 41"/>
          <p:cNvSpPr/>
          <p:nvPr/>
        </p:nvSpPr>
        <p:spPr>
          <a:xfrm rot="13238728">
            <a:off x="5177308" y="4180180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2448305" y="2644563"/>
            <a:ext cx="1285850" cy="1046489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 flipV="1">
            <a:off x="1799691" y="1599642"/>
            <a:ext cx="2304257" cy="79725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Half Frame 45"/>
          <p:cNvSpPr/>
          <p:nvPr/>
        </p:nvSpPr>
        <p:spPr>
          <a:xfrm rot="13238728">
            <a:off x="4686973" y="122194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103947" y="1599643"/>
            <a:ext cx="3024337" cy="75608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Half Frame 22"/>
          <p:cNvSpPr/>
          <p:nvPr/>
        </p:nvSpPr>
        <p:spPr>
          <a:xfrm rot="13238728">
            <a:off x="7495067" y="1843361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125860" y="2355726"/>
            <a:ext cx="254234" cy="108012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Half Frame 47"/>
          <p:cNvSpPr/>
          <p:nvPr/>
        </p:nvSpPr>
        <p:spPr>
          <a:xfrm rot="13238728">
            <a:off x="7757673" y="3259587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1552082" y="218571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1545458" y="371254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4557336" y="3985409"/>
            <a:ext cx="899357" cy="87476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461783" y="41805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3849714" y="14357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871627" y="21628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7096925" y="319465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64982E-6 C -0.00017 -0.05611 0.06701 -0.10944 0.1533 -0.11807 C 0.23958 -0.12762 0.3125 -0.08971 0.31441 -0.03299 C 0.31615 0.0225 0.24653 0.07398 0.16007 0.08323 C 0.07396 0.09217 0.00226 0.05456 5.55112E-17 3.64982E-6 Z " pathEditMode="relative" rAng="-5602934" ptsTypes="fffff">
                                      <p:cBhvr>
                                        <p:cTn id="16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2" y="-17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 animBg="1"/>
      <p:bldP spid="37" grpId="0" animBg="1"/>
      <p:bldP spid="39" grpId="0" animBg="1"/>
      <p:bldP spid="39" grpId="1" animBg="1"/>
      <p:bldP spid="42" grpId="0" animBg="1"/>
      <p:bldP spid="46" grpId="0" animBg="1"/>
      <p:bldP spid="23" grpId="0" animBg="1"/>
      <p:bldP spid="48" grpId="0" animBg="1"/>
      <p:bldP spid="34" grpId="0" animBg="1"/>
      <p:bldP spid="34" grpId="1" animBg="1"/>
      <p:bldP spid="36" grpId="0" animBg="1"/>
      <p:bldP spid="36" grpId="1" animBg="1"/>
      <p:bldP spid="38" grpId="0" animBg="1"/>
      <p:bldP spid="38" grpId="1" animBg="1"/>
      <p:bldP spid="41" grpId="0" animBg="1"/>
      <p:bldP spid="41" grpId="1" animBg="1"/>
      <p:bldP spid="45" grpId="0" animBg="1"/>
      <p:bldP spid="45" grpId="1" animBg="1"/>
      <p:bldP spid="22" grpId="0" animBg="1"/>
      <p:bldP spid="22" grpId="1" animBg="1"/>
      <p:bldP spid="47" grpId="0" animBg="1"/>
      <p:bldP spid="4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hexagons.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Half Frame 36"/>
          <p:cNvSpPr/>
          <p:nvPr/>
        </p:nvSpPr>
        <p:spPr>
          <a:xfrm rot="18378447" flipV="1">
            <a:off x="6916282" y="245616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Half Frame 54"/>
          <p:cNvSpPr/>
          <p:nvPr/>
        </p:nvSpPr>
        <p:spPr>
          <a:xfrm rot="18378447" flipV="1">
            <a:off x="4300790" y="2853208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Hexagon 23"/>
          <p:cNvSpPr/>
          <p:nvPr/>
        </p:nvSpPr>
        <p:spPr>
          <a:xfrm>
            <a:off x="3472898" y="1759831"/>
            <a:ext cx="2412268" cy="2988332"/>
          </a:xfrm>
          <a:prstGeom prst="hexagon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1364208" y="2532949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1797486" y="138361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590498" y="415925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1548588" y="45339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180437" y="1512963"/>
            <a:ext cx="866301" cy="8327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614055" y="371444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6351003" y="1635646"/>
            <a:ext cx="1821397" cy="2546851"/>
            <a:chOff x="6351003" y="1635646"/>
            <a:chExt cx="1821397" cy="2546851"/>
          </a:xfrm>
        </p:grpSpPr>
        <p:grpSp>
          <p:nvGrpSpPr>
            <p:cNvPr id="19" name="Group 18"/>
            <p:cNvGrpSpPr/>
            <p:nvPr/>
          </p:nvGrpSpPr>
          <p:grpSpPr>
            <a:xfrm>
              <a:off x="6351003" y="1635646"/>
              <a:ext cx="1821397" cy="2546851"/>
              <a:chOff x="6408203" y="1635646"/>
              <a:chExt cx="1821397" cy="2546851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8229599" y="1644876"/>
                <a:ext cx="1" cy="1829378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>
                <a:off x="6408203" y="2228773"/>
                <a:ext cx="2" cy="1953724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929046" y="1635646"/>
                <a:ext cx="1300554" cy="0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H="1" flipV="1">
                <a:off x="6408204" y="4164973"/>
                <a:ext cx="1136797" cy="17524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7536870" y="3471850"/>
                <a:ext cx="692730" cy="710647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0" name="Straight Connector 69"/>
            <p:cNvCxnSpPr/>
            <p:nvPr/>
          </p:nvCxnSpPr>
          <p:spPr>
            <a:xfrm flipH="1">
              <a:off x="6351003" y="1635646"/>
              <a:ext cx="527985" cy="593127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Oval 63"/>
          <p:cNvSpPr/>
          <p:nvPr/>
        </p:nvSpPr>
        <p:spPr>
          <a:xfrm>
            <a:off x="7886025" y="141085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614995" y="142084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6122377" y="392516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918166" y="32056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7225436" y="396508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Oval 74"/>
          <p:cNvSpPr/>
          <p:nvPr/>
        </p:nvSpPr>
        <p:spPr>
          <a:xfrm>
            <a:off x="6096769" y="201077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1332155" flipH="1">
            <a:off x="6937935" y="3016491"/>
            <a:ext cx="2171802" cy="1669515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3815916" y="154272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3188206" y="299155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613910" y="299987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3815915" y="451413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5016418" y="451413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Oval 75"/>
          <p:cNvSpPr/>
          <p:nvPr/>
        </p:nvSpPr>
        <p:spPr>
          <a:xfrm>
            <a:off x="5016418" y="153525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542682" y="1635646"/>
            <a:ext cx="2464137" cy="3132348"/>
            <a:chOff x="542682" y="1635646"/>
            <a:chExt cx="2464137" cy="3132348"/>
          </a:xfrm>
        </p:grpSpPr>
        <p:grpSp>
          <p:nvGrpSpPr>
            <p:cNvPr id="53" name="Group 52"/>
            <p:cNvGrpSpPr/>
            <p:nvPr/>
          </p:nvGrpSpPr>
          <p:grpSpPr>
            <a:xfrm>
              <a:off x="542682" y="1635646"/>
              <a:ext cx="2448272" cy="3132348"/>
              <a:chOff x="542682" y="1627911"/>
              <a:chExt cx="2448272" cy="3132348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542682" y="1627911"/>
                <a:ext cx="2448272" cy="2765372"/>
                <a:chOff x="2951820" y="1894610"/>
                <a:chExt cx="2448272" cy="2765372"/>
              </a:xfrm>
            </p:grpSpPr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951820" y="2378994"/>
                  <a:ext cx="371718" cy="1852791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 flipH="1">
                  <a:off x="5296272" y="2604725"/>
                  <a:ext cx="103820" cy="2055257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 flipH="1">
                  <a:off x="3131840" y="1894610"/>
                  <a:ext cx="1334353" cy="13708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Straight Connector 33"/>
              <p:cNvCxnSpPr/>
              <p:nvPr/>
            </p:nvCxnSpPr>
            <p:spPr>
              <a:xfrm flipH="1">
                <a:off x="1802821" y="4393283"/>
                <a:ext cx="1084313" cy="35488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914400" y="3965086"/>
                <a:ext cx="887506" cy="795173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9" name="Straight Connector 78"/>
            <p:cNvCxnSpPr/>
            <p:nvPr/>
          </p:nvCxnSpPr>
          <p:spPr>
            <a:xfrm flipH="1" flipV="1">
              <a:off x="2051720" y="1635688"/>
              <a:ext cx="955099" cy="720038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Oval 81"/>
          <p:cNvSpPr/>
          <p:nvPr/>
        </p:nvSpPr>
        <p:spPr>
          <a:xfrm>
            <a:off x="2752585" y="208862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Callout 20"/>
          <p:cNvSpPr/>
          <p:nvPr/>
        </p:nvSpPr>
        <p:spPr>
          <a:xfrm>
            <a:off x="5424178" y="2314320"/>
            <a:ext cx="2448272" cy="1314238"/>
          </a:xfrm>
          <a:prstGeom prst="wedgeEllipseCallout">
            <a:avLst>
              <a:gd name="adj1" fmla="val 52433"/>
              <a:gd name="adj2" fmla="val 61064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3518" y="2556677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not have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corners?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30396" y="2548520"/>
            <a:ext cx="2181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not a hexagon!</a:t>
            </a:r>
          </a:p>
        </p:txBody>
      </p:sp>
    </p:spTree>
    <p:extLst>
      <p:ext uri="{BB962C8B-B14F-4D97-AF65-F5344CB8AC3E}">
        <p14:creationId xmlns:p14="http://schemas.microsoft.com/office/powerpoint/2010/main" val="104948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24" grpId="0" animBg="1"/>
      <p:bldP spid="24" grpId="1" animBg="1"/>
      <p:bldP spid="60" grpId="0" animBg="1"/>
      <p:bldP spid="62" grpId="0" animBg="1"/>
      <p:bldP spid="45" grpId="0" animBg="1"/>
      <p:bldP spid="63" grpId="0" animBg="1"/>
      <p:bldP spid="61" grpId="0" animBg="1"/>
      <p:bldP spid="61" grpId="1" animBg="1"/>
      <p:bldP spid="69" grpId="0" animBg="1"/>
      <p:bldP spid="64" grpId="0" animBg="1"/>
      <p:bldP spid="65" grpId="0" animBg="1"/>
      <p:bldP spid="66" grpId="0" animBg="1"/>
      <p:bldP spid="33" grpId="0" animBg="1"/>
      <p:bldP spid="58" grpId="0" animBg="1"/>
      <p:bldP spid="75" grpId="0" animBg="1"/>
      <p:bldP spid="49" grpId="0" animBg="1"/>
      <p:bldP spid="50" grpId="0" animBg="1"/>
      <p:bldP spid="56" grpId="0" animBg="1"/>
      <p:bldP spid="46" grpId="0" animBg="1"/>
      <p:bldP spid="67" grpId="0" animBg="1"/>
      <p:bldP spid="76" grpId="0" animBg="1"/>
      <p:bldP spid="82" grpId="0" animBg="1"/>
      <p:bldP spid="21" grpId="0" animBg="1"/>
      <p:bldP spid="21" grpId="2" animBg="1"/>
      <p:bldP spid="21" grpId="3" animBg="1"/>
      <p:bldP spid="22" grpId="0"/>
      <p:bldP spid="22" grpId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400800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4211960" y="857250"/>
            <a:ext cx="2484276" cy="1966528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8248" y="1517348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cannot be </a:t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hexagon!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55576" y="1481002"/>
            <a:ext cx="3996444" cy="2998959"/>
            <a:chOff x="746718" y="1403874"/>
            <a:chExt cx="3600400" cy="2685550"/>
          </a:xfrm>
        </p:grpSpPr>
        <p:cxnSp>
          <p:nvCxnSpPr>
            <p:cNvPr id="4" name="Straight Connector 3"/>
            <p:cNvCxnSpPr/>
            <p:nvPr/>
          </p:nvCxnSpPr>
          <p:spPr>
            <a:xfrm flipH="1">
              <a:off x="746718" y="1403874"/>
              <a:ext cx="1800201" cy="1606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46718" y="3010174"/>
              <a:ext cx="900100" cy="107925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1646818" y="3017066"/>
              <a:ext cx="900101" cy="107235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546919" y="3017066"/>
              <a:ext cx="900099" cy="107235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3447018" y="3010174"/>
              <a:ext cx="900100" cy="107925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2546919" y="1403874"/>
              <a:ext cx="1800199" cy="1606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Half Frame 21"/>
          <p:cNvSpPr/>
          <p:nvPr/>
        </p:nvSpPr>
        <p:spPr>
          <a:xfrm rot="18378447" flipV="1">
            <a:off x="969814" y="880478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3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9641</TotalTime>
  <Words>756</Words>
  <Application>Microsoft Office PowerPoint</Application>
  <PresentationFormat>On-screen Show (16:9)</PresentationFormat>
  <Paragraphs>104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376</cp:revision>
  <dcterms:created xsi:type="dcterms:W3CDTF">2011-06-12T17:04:43Z</dcterms:created>
  <dcterms:modified xsi:type="dcterms:W3CDTF">2015-06-07T14:57:00Z</dcterms:modified>
</cp:coreProperties>
</file>